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F1C03-B64D-49D2-8F75-32F88DDC5C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39CB01-8ECC-4F59-9C2A-68F2B78512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EDE4C8-5BA0-4FAE-84F1-A7CF795A8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BF1BA-97E7-4DC6-B2EB-78D1F0F0D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04164-BB25-4ADE-9A86-13326628A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8290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F8A91-0542-4F96-9A9A-C17D9A128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81AD84-4E07-4DF2-9185-694CA81B2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83E4F-4D70-4FDA-9301-9C4DA6E11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A8BFD-9F8A-43CE-A33D-1EE0AD5BC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C1444-0A8A-4A1C-BB5C-57620CBE3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1339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C63277-567C-45CE-93C0-9633ABC49F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A5FD0-90C4-4EBA-B8B5-45DB907884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474A7-829A-4E10-AD69-55BB1381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2E39F-6564-4242-A11E-CD1444736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89231-F821-4133-BB0F-A8545B3C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2119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4456-EF45-4376-826A-EA641FA52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ABECD-B422-44AB-BC48-86FA3824C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0B459-323F-411E-B51A-BAB415D2F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E5E21-B136-4EA0-92FA-AB8DDB14B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FE945-6700-47EF-82C9-D82E18049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9586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2CE1C-D53B-42CE-8097-F55BEFE8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7739F-2D15-423C-B89A-D0A69B906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BBE7A-A44E-4307-8DCD-88F73B474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1B6EE-D4C0-40C6-BC5F-642413568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6B517-574D-4A52-95A3-16B0FABF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9600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77A73-EA9D-416F-9891-AAB4C80BC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99EB4-AB67-42E5-A9F8-48600EB470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28D75D-7D95-415C-98A0-0DB88F1CD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AEF8EE-0032-4547-BDC4-BFE319F4F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77E27-10DB-4BDA-8666-0402BF6F6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6A8736-F534-42B2-8A6B-430E3E5BC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3725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A4716-D733-4E05-8ACD-EFBD7983E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5A7BE6-50E4-4207-8F4B-34FC61983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B0A0CA-EB8C-44DA-8205-4FCC8DA07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C134B7-4EF4-4B12-94DE-BE73AB63A1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A6F864-578B-4BD4-8486-3666257AF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DA4345-6017-4C41-A642-A0DA8BA4A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2D4644-8726-4D4E-92D5-B9ACC6B8B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B603C6-B7F7-4FD9-A8FD-B062B94C8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3015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EACDB-C623-4527-848A-532D93010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D90F05-E340-4950-9843-AEFF1A44D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57293-E68A-4077-9F8C-38896CEF8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BC6BA9-0AEB-4ECE-B3AE-5B309FD48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5436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9D15CA-DC7A-447E-A900-E5A55F34B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80558C-2448-434B-8F3B-C6A97FF4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AB8B5-E2F6-4788-99A4-9034151E5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3858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62BB-D59C-4D7E-BE86-58D6B462A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8BA30-FBD6-41C4-9E32-0FAB8C995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760DEF-DDEF-4EB3-B080-047AF5A1E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7ACFF-B31F-41E4-90C1-B4558A296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D1AFA4-041E-45C1-ACC8-BDFD78032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BBB36-0DFA-4DD4-A54F-BDB53935D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6124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C32F5-0636-4045-A1E4-8734964D5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7CD1BF-76BE-43A2-BE8B-DBEA165B2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ECDFF-5325-43B0-85F2-401D932E5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8B0837-9709-4DE7-BE43-C9BC2C470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788A93-7F43-46D7-8F44-69046AFCD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DA3C1-9C72-4904-992C-3DF25D684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3811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3108CA-9D67-4F03-A152-F2694C5BF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B63983-6C6D-4EF6-8F46-F7160895E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6B187-CDC9-434B-8A31-F66F927F3D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72232-67FB-4CF7-A037-4C9325991F11}" type="datetimeFigureOut">
              <a:rPr lang="en-CA" smtClean="0"/>
              <a:t>2021-01-25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DCEC4-8BED-4CDE-B398-61BFFE5724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FD26A3-23B7-43FD-AA41-82C3DBD6DC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D71CF-75CB-4553-95AF-D3BB60F988F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7680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F5A4CA-B753-4FE4-B555-1D4AD4B0C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225" y="630555"/>
            <a:ext cx="3488055" cy="34385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5D8BD4-009C-46FA-AC6F-5FFEC447F9A3}"/>
              </a:ext>
            </a:extLst>
          </p:cNvPr>
          <p:cNvSpPr txBox="1"/>
          <p:nvPr/>
        </p:nvSpPr>
        <p:spPr>
          <a:xfrm>
            <a:off x="1312227" y="2105561"/>
            <a:ext cx="5524500" cy="1323439"/>
          </a:xfrm>
          <a:prstGeom prst="rect">
            <a:avLst/>
          </a:prstGeom>
          <a:ln/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CA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KILBIL MARATHI SHALA 	Vancouver  BC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418955-30D1-4624-85F7-EDC6C2DC4433}"/>
              </a:ext>
            </a:extLst>
          </p:cNvPr>
          <p:cNvSpPr txBox="1"/>
          <p:nvPr/>
        </p:nvSpPr>
        <p:spPr>
          <a:xfrm>
            <a:off x="7515225" y="4286250"/>
            <a:ext cx="40576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Story presented by</a:t>
            </a:r>
          </a:p>
          <a:p>
            <a:r>
              <a:rPr lang="en-CA" dirty="0"/>
              <a:t>Sarthak, Rashmi, Sahil, </a:t>
            </a:r>
            <a:r>
              <a:rPr lang="en-CA" dirty="0" err="1"/>
              <a:t>Tanishka</a:t>
            </a:r>
            <a:r>
              <a:rPr lang="en-CA" dirty="0"/>
              <a:t>, </a:t>
            </a:r>
            <a:r>
              <a:rPr lang="en-CA" dirty="0" err="1"/>
              <a:t>Anapartha</a:t>
            </a:r>
            <a:r>
              <a:rPr lang="en-CA" dirty="0"/>
              <a:t> and Arnav</a:t>
            </a:r>
          </a:p>
          <a:p>
            <a:r>
              <a:rPr lang="en-CA" dirty="0" err="1"/>
              <a:t>Powada</a:t>
            </a:r>
            <a:r>
              <a:rPr lang="en-CA" dirty="0"/>
              <a:t> by</a:t>
            </a:r>
          </a:p>
          <a:p>
            <a:r>
              <a:rPr lang="en-CA" dirty="0"/>
              <a:t>Om and Sahil</a:t>
            </a:r>
          </a:p>
          <a:p>
            <a:r>
              <a:rPr lang="en-CA" dirty="0"/>
              <a:t>Directed by teachers</a:t>
            </a:r>
          </a:p>
          <a:p>
            <a:r>
              <a:rPr lang="en-CA" dirty="0"/>
              <a:t>Pragati Nadkarni and Deepali Joshi</a:t>
            </a:r>
          </a:p>
        </p:txBody>
      </p:sp>
    </p:spTree>
    <p:extLst>
      <p:ext uri="{BB962C8B-B14F-4D97-AF65-F5344CB8AC3E}">
        <p14:creationId xmlns:p14="http://schemas.microsoft.com/office/powerpoint/2010/main" val="115091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CB429B38-A1A3-4A9A-AEA5-B82CB1516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432" y="3965575"/>
            <a:ext cx="3337857" cy="27590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24747D-B2AB-413F-9FFA-267078FCE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195" y="3848349"/>
            <a:ext cx="4121923" cy="27429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B0AEA7-CEB5-4C3B-8354-5C683C466ADC}"/>
              </a:ext>
            </a:extLst>
          </p:cNvPr>
          <p:cNvSpPr txBox="1"/>
          <p:nvPr/>
        </p:nvSpPr>
        <p:spPr>
          <a:xfrm>
            <a:off x="640080" y="-75802"/>
            <a:ext cx="10607040" cy="39241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खान म्हणाला, “ राजे आत या आम्हाला भेटा आणि त्याने हात पसरले”. महाराज सावध होऊन पुढे आले. धिप्पाड खाना पुढे 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शिवराय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ठेंगणे होते . शिवरायांचे मस्तक खानच्या छातीवर आले  तोच  शिवरायांना आलिंगन देत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खानाने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शिवरायांची मान आपल्या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बगलेत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दाबली. 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दुसऱ्या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हाताने शिवरायांच्या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कुशीत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कट्यारीचा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वार केला.  राजांच्या अंगावरचा अंगरखा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टर्रकन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फाटला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.  त्याखाली चिलखत होते त्यामुळे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शिवराय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बचावले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.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खानाचा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घातकी डाव त्यांनी ओळखला. चपळाईने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खानाच्या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पोटावर वाघनखांचा मारा केला. अस्तनीत लपवलेला बिचवा उजव्या हाताने काढून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खसकन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खानाच्या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पोटात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खुपसला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. 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खानाची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आतडी बाहेर आली. “ या </a:t>
            </a:r>
            <a:r>
              <a:rPr lang="mr-IN" sz="2400" b="1" dirty="0" err="1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अल्ला</a:t>
            </a:r>
            <a:r>
              <a:rPr lang="mr-IN" sz="2400" b="1" dirty="0">
                <a:latin typeface="Akshar Unicode" panose="00000400000000000000" pitchFamily="2" charset="0"/>
                <a:ea typeface="Nirmala UI Semilight" panose="020B0402040204020203" pitchFamily="34" charset="0"/>
                <a:cs typeface="Akshar Unicode" panose="00000400000000000000" pitchFamily="2" charset="0"/>
              </a:rPr>
              <a:t> दगा- दगा” असे ओरडत, खान कोसळला. </a:t>
            </a:r>
            <a:endParaRPr lang="en-CA" sz="2400" b="1" dirty="0">
              <a:latin typeface="Akshar Unicode" panose="00000400000000000000" pitchFamily="2" charset="0"/>
              <a:ea typeface="Nirmala UI Semilight" panose="020B0402040204020203" pitchFamily="34" charset="0"/>
              <a:cs typeface="Akshar Unicode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143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AADDD2-0A8D-497A-A612-A81FCC9BA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811" y="2594610"/>
            <a:ext cx="7000240" cy="38442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A22279-AD55-4386-847D-76DB55387ABE}"/>
              </a:ext>
            </a:extLst>
          </p:cNvPr>
          <p:cNvSpPr txBox="1"/>
          <p:nvPr/>
        </p:nvSpPr>
        <p:spPr>
          <a:xfrm>
            <a:off x="558800" y="607853"/>
            <a:ext cx="10464800" cy="1685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mr-IN" sz="2400" dirty="0" err="1"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खानाच्या</a:t>
            </a:r>
            <a:r>
              <a:rPr lang="mr-IN" sz="2400" dirty="0"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वकिलाने महाराजांवर पट्ट्याने वार केला पण राजांनी त्याला ठार केला. आवाज ऐकून  </a:t>
            </a:r>
            <a:r>
              <a:rPr lang="mr-IN" sz="2400" dirty="0" err="1"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सय्यद</a:t>
            </a:r>
            <a:r>
              <a:rPr lang="mr-IN" sz="2400" dirty="0"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बंडा राजांवर धावून गेला . तो पट्ट्याने वार करणार एवढ्यात </a:t>
            </a:r>
            <a:r>
              <a:rPr lang="mr-IN" sz="2400" dirty="0" err="1"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जिवाजी</a:t>
            </a:r>
            <a:r>
              <a:rPr lang="mr-IN" sz="2400" dirty="0"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महालाने बंडाचा हातच कापला. तेव्हापासून होता जिवा म्हणून वाचला शिवा ही म्हण प्रचारात आली. </a:t>
            </a:r>
            <a:endParaRPr lang="en-CA" sz="24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011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012398-B1AC-4141-8621-823663F86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9840" y="964883"/>
            <a:ext cx="7010400" cy="11077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A86D16-3101-4A51-A9B9-8BFBEF7BB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415" y="2753677"/>
            <a:ext cx="4667250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860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38BA125-BC22-4146-8560-8FFDE06BE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" y="-942877"/>
            <a:ext cx="12163425" cy="9227911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2903F78-4C5D-4650-B92B-D17A6F95182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-10738" y="612775"/>
            <a:ext cx="7986338" cy="543242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4376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6B2A5F-D3DE-4562-841C-411E9AA29563}"/>
              </a:ext>
            </a:extLst>
          </p:cNvPr>
          <p:cNvSpPr txBox="1"/>
          <p:nvPr/>
        </p:nvSpPr>
        <p:spPr>
          <a:xfrm>
            <a:off x="619760" y="223009"/>
            <a:ext cx="10180320" cy="3270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mr-IN" sz="2800" b="1" dirty="0" err="1">
                <a:latin typeface="Akshar Unicode" panose="00000400000000000000" pitchFamily="2" charset="0"/>
                <a:cs typeface="Akshar Unicode" panose="00000400000000000000" pitchFamily="2" charset="0"/>
              </a:rPr>
              <a:t>विजापूरच्या</a:t>
            </a:r>
            <a:r>
              <a:rPr lang="mr-IN" sz="2800" b="1" dirty="0">
                <a:latin typeface="Akshar Unicode" panose="00000400000000000000" pitchFamily="2" charset="0"/>
                <a:cs typeface="Akshar Unicode" panose="00000400000000000000" pitchFamily="2" charset="0"/>
              </a:rPr>
              <a:t> दरबारातील गोष्ट. शिवरायांच्या वाढत्या हालचाली ऐकून </a:t>
            </a:r>
            <a:r>
              <a:rPr lang="mr-IN" sz="2800" b="1" dirty="0" err="1">
                <a:latin typeface="Akshar Unicode" panose="00000400000000000000" pitchFamily="2" charset="0"/>
                <a:cs typeface="Akshar Unicode" panose="00000400000000000000" pitchFamily="2" charset="0"/>
              </a:rPr>
              <a:t>आदिलशहाचा</a:t>
            </a:r>
            <a:r>
              <a:rPr lang="mr-IN" sz="2800" b="1" dirty="0">
                <a:latin typeface="Akshar Unicode" panose="00000400000000000000" pitchFamily="2" charset="0"/>
                <a:cs typeface="Akshar Unicode" panose="00000400000000000000" pitchFamily="2" charset="0"/>
              </a:rPr>
              <a:t> दरबार काळजीत पडला होता. दरबारात सगळे सरदार गोळा झाले. शिवाजीचा बिमोड कसा करायचा? सांगा कोण तयार आहे शिवाजीचा बंदोबस्त करायला? असा सवाल त्यांना केला गेला. दरबारात शांतता पसरली होती . शिवाजीचा मुकाबला करण्याचे धाडस कोण दाखवणार? </a:t>
            </a:r>
            <a:r>
              <a:rPr lang="mr-IN" sz="2800" b="1" dirty="0" err="1">
                <a:latin typeface="Akshar Unicode" panose="00000400000000000000" pitchFamily="2" charset="0"/>
                <a:cs typeface="Akshar Unicode" panose="00000400000000000000" pitchFamily="2" charset="0"/>
              </a:rPr>
              <a:t>तेवढ्यात</a:t>
            </a:r>
            <a:r>
              <a:rPr lang="mr-IN" sz="2800" b="1" dirty="0">
                <a:latin typeface="Akshar Unicode" panose="00000400000000000000" pitchFamily="2" charset="0"/>
                <a:cs typeface="Akshar Unicode" panose="00000400000000000000" pitchFamily="2" charset="0"/>
              </a:rPr>
              <a:t> धिप्पाड देहाचा एक सरदार पुढे आला त्याचे नाव </a:t>
            </a:r>
            <a:r>
              <a:rPr lang="mr-IN" sz="2800" b="1" dirty="0" err="1">
                <a:latin typeface="Akshar Unicode" panose="00000400000000000000" pitchFamily="2" charset="0"/>
                <a:cs typeface="Akshar Unicode" panose="00000400000000000000" pitchFamily="2" charset="0"/>
              </a:rPr>
              <a:t>अफजलखान</a:t>
            </a:r>
            <a:r>
              <a:rPr lang="mr-IN" sz="2800" b="1" dirty="0">
                <a:latin typeface="Akshar Unicode" panose="00000400000000000000" pitchFamily="2" charset="0"/>
                <a:cs typeface="Akshar Unicode" panose="00000400000000000000" pitchFamily="2" charset="0"/>
              </a:rPr>
              <a:t>.</a:t>
            </a:r>
            <a:endParaRPr lang="en-CA" sz="2800" b="1" dirty="0">
              <a:latin typeface="Akshar Unicode" panose="00000400000000000000" pitchFamily="2" charset="0"/>
              <a:cs typeface="Akshar Unicode" panose="000004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1FE91A-FDDF-403C-8CB7-370892CFF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60" y="3493134"/>
            <a:ext cx="6370320" cy="31296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BE73E3-0FD9-480B-BBAC-5219F61F6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5476" y="3326244"/>
            <a:ext cx="2192604" cy="329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326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2E57FC3-6E74-4E97-B1A7-34D323149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15" y="682306"/>
            <a:ext cx="11003626" cy="21370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685674A-FBBD-4E1A-B991-E4DE5596D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056" y="3429000"/>
            <a:ext cx="6230303" cy="301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173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48AAF7-0D8F-42FB-828C-CEA1DBAA61E9}"/>
              </a:ext>
            </a:extLst>
          </p:cNvPr>
          <p:cNvSpPr txBox="1"/>
          <p:nvPr/>
        </p:nvSpPr>
        <p:spPr>
          <a:xfrm>
            <a:off x="838201" y="985520"/>
            <a:ext cx="5092194" cy="519144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indent="-2286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अफजलखान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मोठ्या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थाटामाटाने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विजापुरातून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बाहेर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पडला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.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त्याने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सोबत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प्रचंड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सैन्य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ठेवून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लढाईचे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सामान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घेतले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.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शिवराय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यावेळी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राजगडावर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होते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.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अफजलखान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चालून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येत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आहे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ही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बातमी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त्यांना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कळली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.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स्वराज्यावर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मोठे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संकट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आले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.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त्यांनी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विचार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केला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,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खानाची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फौज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मोठी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,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सैन्य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मोठे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.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आपले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सैन्य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थोडे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,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आपले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राज्य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लहान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.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खानापुढे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आपला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निभाव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लागणार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नाही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.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त्याच्याशी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युक्तीनेच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सामना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दिला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 </a:t>
            </a:r>
            <a:r>
              <a:rPr lang="en-US" sz="2800" b="1" dirty="0" err="1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पाहिजे</a:t>
            </a:r>
            <a:r>
              <a:rPr lang="en-US" sz="2800" b="1" dirty="0">
                <a:effectLst/>
                <a:latin typeface="Akshar Unicode" panose="00000400000000000000" pitchFamily="2" charset="0"/>
                <a:cs typeface="Akshar Unicode" panose="00000400000000000000" pitchFamily="2" charset="0"/>
              </a:rPr>
              <a:t>. 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55A695-16E9-4487-8D53-2C275BE1C4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868" r="2" b="1547"/>
          <a:stretch/>
        </p:blipFill>
        <p:spPr>
          <a:xfrm>
            <a:off x="5824727" y="568961"/>
            <a:ext cx="3519312" cy="3119986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706FFD3-F6E1-4FA5-AA6E-70AB5DBB6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7789" y="539702"/>
            <a:ext cx="3175578" cy="31199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B3D26F-13D3-4EB3-B66C-FB86C6B0CA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20105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6440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ABEC72-93EF-4A0C-B78E-6B0CB987E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145" y="323851"/>
            <a:ext cx="10022205" cy="36179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01AF53-DF4E-4E13-B069-79B960487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4645" y="3309358"/>
            <a:ext cx="5971229" cy="312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15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AA04681-969E-45B5-B04B-A29FF6D40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553" y="3274829"/>
            <a:ext cx="7761767" cy="35512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86F197-2D61-40F4-A7C5-E38676D85B57}"/>
              </a:ext>
            </a:extLst>
          </p:cNvPr>
          <p:cNvSpPr txBox="1"/>
          <p:nvPr/>
        </p:nvSpPr>
        <p:spPr>
          <a:xfrm>
            <a:off x="1026160" y="504488"/>
            <a:ext cx="10525760" cy="3385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हा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निरोप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ऐकून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अफजल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खान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खूप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खुश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झाला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.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भेट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ठरली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प्रताप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गडाखालच्या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माचीवर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भेटीसाठी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छान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शामियाना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उभारला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. 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शिवरायांनी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सावधगिरीने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कोणी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कुठे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लपून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बसायचे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,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काय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करायचे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या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सूचना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आपल्या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मावळ्यांना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दिल्या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.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भेटीचा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दिवस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उजाडला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. 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शिवरायांनी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देवी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भवानीचे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दर्शन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घेतले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आणि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पोशाख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करण्यास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सुरुवात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केली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. 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पायात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सुरुवार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,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अंगात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चिलखत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आणि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त्यावर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जरीचा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अंगरखा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घातला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.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डोक्यावर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जिरेटोप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घालून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मंदिल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बांधला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.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डाव्या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हाताच्या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बोटात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वाघनखे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चढवली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,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अस्तनीत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बिचवा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लपव</a:t>
            </a:r>
            <a:r>
              <a:rPr lang="mr-IN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ला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आणि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सोबत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पट्टा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घेतला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.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बरोबर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महत्त्वाचे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mr-IN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mr-IN" sz="3200" b="1" dirty="0"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१०</a:t>
            </a:r>
            <a:r>
              <a:rPr lang="mr-IN" sz="2800" dirty="0"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अंगरक्षकही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</a:t>
            </a:r>
            <a:r>
              <a:rPr lang="en-CA" sz="2800" dirty="0" err="1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घेतले</a:t>
            </a:r>
            <a:r>
              <a:rPr lang="en-CA" sz="2800" dirty="0">
                <a:effectLst/>
                <a:latin typeface="Akshar Unicode" panose="00000400000000000000" pitchFamily="2" charset="0"/>
                <a:ea typeface="Calibri" panose="020F0502020204030204" pitchFamily="34" charset="0"/>
                <a:cs typeface="Akshar Unicode" panose="00000400000000000000" pitchFamily="2" charset="0"/>
              </a:rPr>
              <a:t> 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7BF88E-B2D8-42BB-ACF1-852ECDCA9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988" y="3599676"/>
            <a:ext cx="2434565" cy="306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934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D87089-13BD-4830-81DC-FE023DAC6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65" y="-185738"/>
            <a:ext cx="11966035" cy="29765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AE2DC4-6882-4CC4-8A03-ABFEA103D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4562" y="2876550"/>
            <a:ext cx="6207060" cy="371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82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395</Words>
  <Application>Microsoft Office PowerPoint</Application>
  <PresentationFormat>Widescreen</PresentationFormat>
  <Paragraphs>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Akshar Unicode</vt:lpstr>
      <vt:lpstr>Arial</vt:lpstr>
      <vt:lpstr>Calibri</vt:lpstr>
      <vt:lpstr>Calibri Light</vt:lpstr>
      <vt:lpstr>Nirmala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Rajesh Kamat</dc:creator>
  <cp:lastModifiedBy>Pragati</cp:lastModifiedBy>
  <cp:revision>23</cp:revision>
  <dcterms:created xsi:type="dcterms:W3CDTF">2021-01-25T00:11:58Z</dcterms:created>
  <dcterms:modified xsi:type="dcterms:W3CDTF">2021-01-26T03:07:57Z</dcterms:modified>
</cp:coreProperties>
</file>

<file path=docProps/thumbnail.jpeg>
</file>